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76" r:id="rId9"/>
    <p:sldId id="264" r:id="rId10"/>
    <p:sldId id="270" r:id="rId11"/>
    <p:sldId id="262" r:id="rId12"/>
    <p:sldId id="271" r:id="rId13"/>
    <p:sldId id="267" r:id="rId14"/>
    <p:sldId id="268" r:id="rId15"/>
    <p:sldId id="272" r:id="rId16"/>
    <p:sldId id="273" r:id="rId17"/>
    <p:sldId id="274" r:id="rId18"/>
    <p:sldId id="275" r:id="rId19"/>
    <p:sldId id="269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ED24-5C72-428A-9E43-1B4B918A7141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5CED24-5C72-428A-9E43-1B4B918A7141}" type="datetimeFigureOut">
              <a:rPr lang="pl-PL" smtClean="0"/>
              <a:pPr/>
              <a:t>2016-10-27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29B93-F5CA-43A0-B2B4-8BD30A0B7B6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Danuta </a:t>
            </a:r>
            <a:r>
              <a:rPr lang="pl-PL" dirty="0" err="1" smtClean="0"/>
              <a:t>Siedzikówna</a:t>
            </a:r>
            <a:r>
              <a:rPr lang="pl-PL" dirty="0" smtClean="0"/>
              <a:t>  ps.„INKA”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Autorzy: Bartłomiej Sawicki</a:t>
            </a:r>
          </a:p>
          <a:p>
            <a:r>
              <a:rPr lang="pl-PL" dirty="0" smtClean="0"/>
              <a:t>Julia </a:t>
            </a:r>
            <a:r>
              <a:rPr lang="pl-PL" dirty="0" err="1" smtClean="0"/>
              <a:t>Siłkowska</a:t>
            </a:r>
            <a:endParaRPr lang="pl-PL" dirty="0" smtClean="0"/>
          </a:p>
          <a:p>
            <a:r>
              <a:rPr lang="pl-PL" smtClean="0"/>
              <a:t>Martyna Domalewska</a:t>
            </a:r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914400" y="4005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„</a:t>
            </a:r>
            <a:r>
              <a:rPr lang="pl-PL" i="1" dirty="0" smtClean="0"/>
              <a:t>Powiedzcie mojej babci, że zachowałam się jak trzeba</a:t>
            </a:r>
            <a:r>
              <a:rPr lang="pl-PL" dirty="0" smtClean="0"/>
              <a:t>.”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Podczas przebywania w areszcie udało się jej przekazać gryps, w którym napisała m.in.: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Egzekucja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686800" cy="4929411"/>
          </a:xfrm>
        </p:spPr>
        <p:txBody>
          <a:bodyPr>
            <a:normAutofit/>
          </a:bodyPr>
          <a:lstStyle/>
          <a:p>
            <a:r>
              <a:rPr lang="pl-PL" dirty="0" smtClean="0"/>
              <a:t>Po trzech tygodniach tortur otrzymała wyrok. Została rozstrzelana wraz z Feliksem </a:t>
            </a:r>
            <a:r>
              <a:rPr lang="pl-PL" dirty="0" err="1" smtClean="0"/>
              <a:t>Selmanowiczem</a:t>
            </a:r>
            <a:r>
              <a:rPr lang="pl-PL" dirty="0" smtClean="0"/>
              <a:t> - „Zagończykiem”.</a:t>
            </a:r>
          </a:p>
          <a:p>
            <a:r>
              <a:rPr lang="pl-PL" dirty="0" smtClean="0"/>
              <a:t> Miała zostać zabita przez młodych żołnierzy. Ci jednak powstrzymali się widząc piękną dziewczynę.  </a:t>
            </a:r>
          </a:p>
          <a:p>
            <a:r>
              <a:rPr lang="pl-PL" dirty="0" smtClean="0"/>
              <a:t>Skazańców dobił dowódca plutonu egzekucyjnego.</a:t>
            </a:r>
          </a:p>
          <a:p>
            <a:r>
              <a:rPr lang="pl-PL" dirty="0" smtClean="0"/>
              <a:t>Egzekucja „Inki” i „Zagończyka” była inna niż zwykle, ponieważ do skazańców strzelało 10 żołnierzy a nie 2-3 jak zazwyczaj.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Świadkiem egzekucji był ks. Marian Prusak. </a:t>
            </a:r>
          </a:p>
          <a:p>
            <a:r>
              <a:rPr lang="pl-PL" dirty="0" smtClean="0"/>
              <a:t>Z jego relacji wynika, że tuż przed śmiercią dziewczyna krzyknęła:                             „</a:t>
            </a:r>
            <a:r>
              <a:rPr lang="pl-PL" sz="3900" dirty="0" smtClean="0"/>
              <a:t>Niech żyje Polska!                       Niech żyje </a:t>
            </a:r>
            <a:r>
              <a:rPr lang="pl-PL" sz="3900" dirty="0" err="1" smtClean="0"/>
              <a:t>Łupaszko</a:t>
            </a:r>
            <a:r>
              <a:rPr lang="pl-PL" dirty="0" smtClean="0"/>
              <a:t>!”</a:t>
            </a:r>
          </a:p>
          <a:p>
            <a:r>
              <a:rPr lang="pl-PL" dirty="0" smtClean="0"/>
              <a:t>Zginęła mając 17 lat. Do 18 urodzin zostało jej  6 dni.</a:t>
            </a:r>
          </a:p>
          <a:p>
            <a:r>
              <a:rPr lang="pl-PL" dirty="0" smtClean="0"/>
              <a:t>Po egzekucji pochowano ją w anonimowym grobie w Gdańsku.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Właściwy pogrzeb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2014 roku, po latach poszukiwań  odnaleziono  </a:t>
            </a:r>
            <a:r>
              <a:rPr lang="pl-PL" dirty="0" err="1" smtClean="0"/>
              <a:t>półtrumny</a:t>
            </a:r>
            <a:r>
              <a:rPr lang="pl-PL" dirty="0" smtClean="0"/>
              <a:t> z ciałami „Inki” i „Zagończyka”</a:t>
            </a:r>
          </a:p>
          <a:p>
            <a:r>
              <a:rPr lang="pl-PL" dirty="0" smtClean="0"/>
              <a:t>28.08.2016r. odbył się właściwy pogrzeb tych dwojga bohaterów.</a:t>
            </a:r>
            <a:endParaRPr lang="pl-PL" dirty="0"/>
          </a:p>
        </p:txBody>
      </p:sp>
      <p:pic>
        <p:nvPicPr>
          <p:cNvPr id="5" name="Symbol zastępczy zawartości 4" descr="pogrze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35488" y="1916832"/>
            <a:ext cx="4608512" cy="3456384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warto oddać głos na Danutę </a:t>
            </a:r>
            <a:r>
              <a:rPr lang="pl-PL" dirty="0" err="1" smtClean="0"/>
              <a:t>Siedzikównę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2996952"/>
            <a:ext cx="8435280" cy="2044824"/>
          </a:xfrm>
        </p:spPr>
        <p:txBody>
          <a:bodyPr>
            <a:normAutofit/>
          </a:bodyPr>
          <a:lstStyle/>
          <a:p>
            <a:r>
              <a:rPr lang="pl-PL" sz="3600" dirty="0" smtClean="0"/>
              <a:t>Dokonywała bohaterskich czynów będąc w naszym wieku.</a:t>
            </a: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warto oddać głos na Danutę </a:t>
            </a:r>
            <a:r>
              <a:rPr lang="pl-PL" dirty="0" err="1" smtClean="0"/>
              <a:t>Siedzikównę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2996952"/>
            <a:ext cx="8291264" cy="2476872"/>
          </a:xfrm>
        </p:spPr>
        <p:txBody>
          <a:bodyPr>
            <a:normAutofit/>
          </a:bodyPr>
          <a:lstStyle/>
          <a:p>
            <a:r>
              <a:rPr lang="pl-PL" sz="3600" dirty="0" smtClean="0"/>
              <a:t>Tak jak my pochodziła z województwa podlaskiego.</a:t>
            </a:r>
            <a:endParaRPr lang="pl-PL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warto oddać głos na Danutę </a:t>
            </a:r>
            <a:r>
              <a:rPr lang="pl-PL" dirty="0" err="1" smtClean="0"/>
              <a:t>Siedzikównę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3429000"/>
            <a:ext cx="8219256" cy="1800200"/>
          </a:xfrm>
        </p:spPr>
        <p:txBody>
          <a:bodyPr/>
          <a:lstStyle/>
          <a:p>
            <a:r>
              <a:rPr lang="pl-PL" sz="3600" dirty="0" smtClean="0"/>
              <a:t>Jest dla nas wzorem lojalności.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warto oddać głos na Danutę </a:t>
            </a:r>
            <a:r>
              <a:rPr lang="pl-PL" dirty="0" err="1" smtClean="0"/>
              <a:t>Siedzikównę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996952"/>
            <a:ext cx="8291264" cy="2116832"/>
          </a:xfrm>
        </p:spPr>
        <p:txBody>
          <a:bodyPr>
            <a:normAutofit/>
          </a:bodyPr>
          <a:lstStyle/>
          <a:p>
            <a:r>
              <a:rPr lang="pl-PL" sz="3600" dirty="0" smtClean="0"/>
              <a:t>Jest wzorowym przykładem odwagi wobec śmierci.</a:t>
            </a:r>
            <a:endParaRPr lang="pl-PL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warto oddać głos na Danutę </a:t>
            </a:r>
            <a:r>
              <a:rPr lang="pl-PL" dirty="0" err="1" smtClean="0"/>
              <a:t>Siedzikównę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852936"/>
            <a:ext cx="8291264" cy="2116831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Po latach wymazywania pamięci o niej zasługuje na miano patrona naszej szkoły.</a:t>
            </a:r>
            <a:endParaRPr lang="pl-PL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anuta_Siedzikowna_pro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8640"/>
            <a:ext cx="4457148" cy="64235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pl-PL" dirty="0" smtClean="0"/>
              <a:t>Dzieciństwo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860032" y="1268760"/>
            <a:ext cx="4038600" cy="4813995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Danuta </a:t>
            </a:r>
            <a:r>
              <a:rPr lang="pl-PL" dirty="0" err="1" smtClean="0"/>
              <a:t>Siedzikówna</a:t>
            </a:r>
            <a:r>
              <a:rPr lang="pl-PL" dirty="0" smtClean="0"/>
              <a:t> urodziła się 3 września 1928 roku</a:t>
            </a:r>
          </a:p>
          <a:p>
            <a:r>
              <a:rPr lang="pl-PL" dirty="0" smtClean="0"/>
              <a:t> Jej miejscem urodzenia była miejscowość </a:t>
            </a:r>
            <a:r>
              <a:rPr lang="pl-PL" dirty="0" err="1" smtClean="0"/>
              <a:t>Guszczewin</a:t>
            </a:r>
            <a:r>
              <a:rPr lang="pl-PL" dirty="0" smtClean="0"/>
              <a:t>, koło Narewki, na skraju Puszczy Białowieskiej.</a:t>
            </a:r>
          </a:p>
          <a:p>
            <a:r>
              <a:rPr lang="pl-PL" dirty="0" smtClean="0"/>
              <a:t>Siostry nazywały ją „Hajduczek”, ponieważ była nieco szalona i odważna.</a:t>
            </a:r>
          </a:p>
          <a:p>
            <a:r>
              <a:rPr lang="pl-PL" dirty="0" smtClean="0"/>
              <a:t>Do szkoły jeździła konno z siostrami.</a:t>
            </a:r>
          </a:p>
        </p:txBody>
      </p:sp>
      <p:pic>
        <p:nvPicPr>
          <p:cNvPr id="11" name="Obraz 10" descr="inka-rodz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59"/>
            <a:ext cx="4464496" cy="4034183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395536" y="54452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Mała Danusia druga od lewej.</a:t>
            </a:r>
            <a:endParaRPr lang="pl-PL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Rodzice „Inki”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Jej matka, Eugenia      z Tymińskich, należała do siatki terenowej AK. </a:t>
            </a:r>
          </a:p>
          <a:p>
            <a:r>
              <a:rPr lang="pl-PL" dirty="0" smtClean="0"/>
              <a:t>Została aresztowana przez Gestapo. Po ciężkim śledztwie zamordowano ją w 1943 r. w lesie pod Białymstokiem.</a:t>
            </a:r>
            <a:endParaRPr lang="pl-PL" dirty="0"/>
          </a:p>
        </p:txBody>
      </p:sp>
      <p:pic>
        <p:nvPicPr>
          <p:cNvPr id="7" name="Symbol zastępczy zawartości 6" descr="Eugenia z tymiński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268760"/>
            <a:ext cx="3784265" cy="5197058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Rodzice „Inki”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Ojcem był Wacław </a:t>
            </a:r>
            <a:r>
              <a:rPr lang="pl-PL" dirty="0" err="1" smtClean="0"/>
              <a:t>Siedzik</a:t>
            </a:r>
            <a:r>
              <a:rPr lang="pl-PL" dirty="0" smtClean="0"/>
              <a:t>. </a:t>
            </a:r>
          </a:p>
          <a:p>
            <a:r>
              <a:rPr lang="pl-PL" dirty="0" smtClean="0"/>
              <a:t>W wieku 19 lat został zesłany na Sybir za działalność patriotyczną. Wrócił do Polski w 1926 r. </a:t>
            </a:r>
          </a:p>
          <a:p>
            <a:r>
              <a:rPr lang="pl-PL" dirty="0" smtClean="0"/>
              <a:t>Był leśniczym  i inżynierem - budował mosty. </a:t>
            </a:r>
          </a:p>
          <a:p>
            <a:r>
              <a:rPr lang="pl-PL" dirty="0" smtClean="0"/>
              <a:t>Deportowany przez NKWD</a:t>
            </a:r>
            <a:br>
              <a:rPr lang="pl-PL" dirty="0" smtClean="0"/>
            </a:br>
            <a:r>
              <a:rPr lang="pl-PL" dirty="0" smtClean="0"/>
              <a:t>w lutym 1940 roku, od 1941 roku żołnierz gen. Władysława Andersa.  </a:t>
            </a:r>
          </a:p>
          <a:p>
            <a:r>
              <a:rPr lang="pl-PL" dirty="0" smtClean="0"/>
              <a:t>Zmarł w Teheranie.(Iran)</a:t>
            </a:r>
            <a:endParaRPr lang="pl-PL" dirty="0"/>
          </a:p>
        </p:txBody>
      </p:sp>
      <p:pic>
        <p:nvPicPr>
          <p:cNvPr id="7" name="Symbol zastępczy zawartości 6" descr="Wacław Siedzi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196752"/>
            <a:ext cx="3682618" cy="551723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Rodzina „Inki”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Miała dwie siostry- starszą i młodszą.</a:t>
            </a:r>
          </a:p>
          <a:p>
            <a:r>
              <a:rPr lang="pl-PL" dirty="0" smtClean="0"/>
              <a:t>Babcia - Helena Tymińska - była spowinowacona z rodziną Orzeszków. Znała dobrze Elizę Orzeszkową.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2200" dirty="0" smtClean="0"/>
              <a:t>Babcia Danuty </a:t>
            </a:r>
            <a:r>
              <a:rPr lang="pl-PL" sz="2200" dirty="0" err="1" smtClean="0"/>
              <a:t>Siedzikówny</a:t>
            </a:r>
            <a:endParaRPr lang="pl-PL" sz="2200" dirty="0"/>
          </a:p>
        </p:txBody>
      </p:sp>
      <p:pic>
        <p:nvPicPr>
          <p:cNvPr id="5" name="Obraz 4" descr="helena tymiń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268760"/>
            <a:ext cx="2139968" cy="42210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Działalność w AK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Jako 15-letnia dziewczyna, Danka wraz ze swoją siostrą Wiesławą złożyła przysięgę w AK.</a:t>
            </a:r>
          </a:p>
          <a:p>
            <a:r>
              <a:rPr lang="pl-PL" dirty="0" smtClean="0"/>
              <a:t>Odbyła szkolenie sanitarne. </a:t>
            </a:r>
          </a:p>
          <a:p>
            <a:r>
              <a:rPr lang="pl-PL" dirty="0" smtClean="0"/>
              <a:t>Po przejściu frontu podjęła pracę kancelistki</a:t>
            </a:r>
            <a:br>
              <a:rPr lang="pl-PL" dirty="0" smtClean="0"/>
            </a:br>
            <a:r>
              <a:rPr lang="pl-PL" dirty="0" smtClean="0"/>
              <a:t>w Nadleśnictwie Hajnówka.</a:t>
            </a:r>
            <a:endParaRPr lang="pl-PL" dirty="0"/>
          </a:p>
        </p:txBody>
      </p:sp>
      <p:pic>
        <p:nvPicPr>
          <p:cNvPr id="7" name="Symbol zastępczy zawartości 6" descr="danuta siedzikowna plen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80928"/>
            <a:ext cx="4457838" cy="1978443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Działalność w AK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Za działalność antykomunistyczną została aresztowana przez NKWD, potem  uwolnił ją patrol wileńskiej AK.</a:t>
            </a:r>
          </a:p>
          <a:p>
            <a:r>
              <a:rPr lang="pl-PL" dirty="0" smtClean="0"/>
              <a:t>Później przybiera pseudonim „Inka” i idzie do lasu jako sanitariuszka.</a:t>
            </a:r>
          </a:p>
          <a:p>
            <a:r>
              <a:rPr lang="pl-PL" dirty="0" smtClean="0"/>
              <a:t>Podczas walk opatrywała nie tylko „swoich”, lecz też pomagała rannym funkcjonariuszom UB.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7" name="Symbol zastępczy zawartości 6" descr="inka w les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64905"/>
            <a:ext cx="4222882" cy="248798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Działalność w AK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Została wysłana po zabezpieczenie medyczne do Gdańska.</a:t>
            </a:r>
          </a:p>
          <a:p>
            <a:r>
              <a:rPr lang="pl-PL" dirty="0" smtClean="0"/>
              <a:t>Tam została zdradzona przez inną sanitariuszkę, która nie wytrzymała okrutnych tortur.</a:t>
            </a:r>
          </a:p>
          <a:p>
            <a:r>
              <a:rPr lang="pl-PL" dirty="0" smtClean="0"/>
              <a:t>Miała tam status „Więźnia Specjalnego”</a:t>
            </a:r>
          </a:p>
          <a:p>
            <a:endParaRPr lang="pl-PL" dirty="0"/>
          </a:p>
        </p:txBody>
      </p:sp>
      <p:pic>
        <p:nvPicPr>
          <p:cNvPr id="5" name="Symbol zastępczy zawartości 4" descr="450,253,f63c2addf4c5efc59a3bf5fa06045bd5f82bb8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33211" y="2492896"/>
            <a:ext cx="4610789" cy="2592288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Więzienie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Pomimo, iż  była torturowana, bita i poniżana, nie zdradziła swoich współtowarzyszy. </a:t>
            </a:r>
          </a:p>
          <a:p>
            <a:pPr>
              <a:buNone/>
            </a:pPr>
            <a:endParaRPr lang="pl-PL" dirty="0" smtClean="0"/>
          </a:p>
        </p:txBody>
      </p:sp>
      <p:pic>
        <p:nvPicPr>
          <p:cNvPr id="7" name="Symbol zastępczy zawartości 6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308"/>
            <a:ext cx="4038600" cy="2693746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527</TotalTime>
  <Words>548</Words>
  <Application>Microsoft Office PowerPoint</Application>
  <PresentationFormat>Pokaz na ekranie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Wierzchołek</vt:lpstr>
      <vt:lpstr>Danuta Siedzikówna  ps.„INKA”</vt:lpstr>
      <vt:lpstr>Dzieciństwo</vt:lpstr>
      <vt:lpstr>Rodzice „Inki”</vt:lpstr>
      <vt:lpstr>Rodzice „Inki”</vt:lpstr>
      <vt:lpstr>Rodzina „Inki”</vt:lpstr>
      <vt:lpstr>Działalność w AK</vt:lpstr>
      <vt:lpstr> Działalność w AK</vt:lpstr>
      <vt:lpstr>Działalność w AK</vt:lpstr>
      <vt:lpstr>Więzienie</vt:lpstr>
      <vt:lpstr>„Powiedzcie mojej babci, że zachowałam się jak trzeba.”</vt:lpstr>
      <vt:lpstr>Egzekucja</vt:lpstr>
      <vt:lpstr>Slajd 12</vt:lpstr>
      <vt:lpstr>Właściwy pogrzeb</vt:lpstr>
      <vt:lpstr>Dlaczego warto oddać głos na Danutę Siedzikównę?</vt:lpstr>
      <vt:lpstr>Dlaczego warto oddać głos na Danutę Siedzikównę?</vt:lpstr>
      <vt:lpstr>Dlaczego warto oddać głos na Danutę Siedzikównę?</vt:lpstr>
      <vt:lpstr>Dlaczego warto oddać głos na Danutę Siedzikównę?</vt:lpstr>
      <vt:lpstr>Dlaczego warto oddać głos na Danutę Siedzikównę?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Danuta Siedzikówna Ps.”Inka”</dc:title>
  <dc:creator>DOM</dc:creator>
  <cp:lastModifiedBy>DOM</cp:lastModifiedBy>
  <cp:revision>53</cp:revision>
  <dcterms:created xsi:type="dcterms:W3CDTF">2016-10-26T11:57:13Z</dcterms:created>
  <dcterms:modified xsi:type="dcterms:W3CDTF">2016-10-27T20:42:19Z</dcterms:modified>
</cp:coreProperties>
</file>